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1393F-B21A-4BF0-B410-B810C6003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179609-D37E-4BB6-965A-6FEDE3F6C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B7AF-C3C1-4F3B-B8EE-203C1A2D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CBDA-6946-49F0-ADE5-48F502C49ED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5B176-7C85-44FC-929A-5CD545E5A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FF25B-3DDE-4DED-B9C2-98C45C16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997-BB61-4E88-BE6C-27E8E189BF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6487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41FBD-DA21-4EAE-8279-AA28A6534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890F9-82FE-49B1-B48E-4533E3A4D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60C06-9511-43BE-B825-5853AA28D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CBDA-6946-49F0-ADE5-48F502C49ED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CC6DA-411B-41AF-B00D-547A3A27C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AA36C-E559-4292-B209-21CC45DF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997-BB61-4E88-BE6C-27E8E189BF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4947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B1A329-06EC-4F1F-A399-AD32CB04C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E04C2-7F8B-4B36-A6B2-101F0020F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E250F-B84A-40D7-ACF3-5B9A79BD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CBDA-6946-49F0-ADE5-48F502C49ED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B11E3-CA68-4150-91D2-CE9118BF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BDC8B-69B5-4FD3-BE40-1B1DA2481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997-BB61-4E88-BE6C-27E8E189BF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995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63410-B3D6-4442-850A-7F45E929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DFFF-0754-464B-94B5-6A631D1D0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DFE67-CCEA-4724-BDE5-A65269AE8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CBDA-6946-49F0-ADE5-48F502C49ED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24B0C-598A-48D3-9368-2A78C255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976A6-C7A7-4A87-A2DD-73B18BBE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997-BB61-4E88-BE6C-27E8E189BF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0664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893-B99D-4C92-9FF7-601127DE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FBF48-5130-4882-8848-72FA21258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BF33C-2658-4787-B3D5-3B5C61E2B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CBDA-6946-49F0-ADE5-48F502C49ED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1C5C7-77E3-446E-88CA-6A11F88EB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F7873-1099-425E-8A10-F9242E8A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997-BB61-4E88-BE6C-27E8E189BF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630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BD750-D23C-45D3-B448-5B4ABEFAF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63D8-746A-4167-B1E2-018A3BA3E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FD0AA3-29CA-4A0A-8B10-E0BD9D3BB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5B91C-CDF0-4504-B65B-E9EAF0D0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CBDA-6946-49F0-ADE5-48F502C49ED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A697E-630B-4CD8-BDDE-61E93878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EA67C-F7D8-4E26-9E5E-7C48E4CC1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997-BB61-4E88-BE6C-27E8E189BF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991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1AC75-96D7-4483-A9B9-6A6131414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E3B96-A8D1-4128-A431-15CD55170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2AE11-10CD-47E7-A3C9-63BA5E24F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873C21-0BBF-4860-ADEF-6432A07EB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5E1B5F-3084-43AE-9BE8-E6F79DA802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370E45-B6A1-47A5-8977-BA0F18C9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CBDA-6946-49F0-ADE5-48F502C49ED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6B1A92-D3B7-424E-965A-2161989D6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DFE0C-EF03-4C2B-8030-212B21B93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997-BB61-4E88-BE6C-27E8E189BF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5714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7D0F0-B94B-4EFB-901B-EAB1DA42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49870-D585-43A0-A160-1455CA67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CBDA-6946-49F0-ADE5-48F502C49ED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7B6E4-A398-45ED-B09B-E1AFCAEA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59B6E-DC3C-400C-944F-5E3393F52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997-BB61-4E88-BE6C-27E8E189BF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2244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41BA3-24B9-43FE-89D1-C54739DA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CBDA-6946-49F0-ADE5-48F502C49ED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7B65DA-2783-403E-A0A5-5035480D7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61C50-B1B1-48E3-9C41-DD6652A07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997-BB61-4E88-BE6C-27E8E189BF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4168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C729-E8B4-4DB7-AA20-84BA7EA28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D0F52-E24B-43E7-8368-3435E1205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2030C-0915-4E6D-943D-164DBBAF7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827EF-0ED8-4487-A945-B041272A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CBDA-6946-49F0-ADE5-48F502C49ED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DCBA4-7357-428D-8B18-C76E0F85A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98E2A-C6A2-44DE-A963-9798F1838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997-BB61-4E88-BE6C-27E8E189BF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311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BF6E-2A79-40FA-B2AD-6C340273A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EA93DA-AF7B-40C1-B11D-E7F5C5953B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8E983-9D6D-4A29-ABFE-E90B71B75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11886-4409-4787-92FE-0E9615602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CBDA-6946-49F0-ADE5-48F502C49ED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53855-0147-46A1-A5B6-08114665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75CC8-70A3-41CA-8F9B-58E9F4ED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997-BB61-4E88-BE6C-27E8E189BF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976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62815B-26CC-46F5-B256-4B185F435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2070A-E735-4C1D-B303-F1528072B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87FE4-AECF-47DD-A96B-D6001588D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8CBDA-6946-49F0-ADE5-48F502C49ED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B818F-A92A-4C5B-A281-FBF5EF048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5074C-B10C-40FA-9848-3957F5776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FF997-BB61-4E88-BE6C-27E8E189BF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3895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83DE2-3C89-476F-B106-786840C33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5415"/>
          </a:xfrm>
        </p:spPr>
        <p:txBody>
          <a:bodyPr>
            <a:normAutofit/>
          </a:bodyPr>
          <a:lstStyle/>
          <a:p>
            <a:r>
              <a:rPr lang="en-US" sz="2800" b="1" dirty="0"/>
              <a:t>Lecture 2</a:t>
            </a:r>
            <a:endParaRPr lang="ar-EG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877AA-AFE2-4CD8-BAAC-7C1A4603B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9809"/>
            <a:ext cx="9144000" cy="2387991"/>
          </a:xfrm>
        </p:spPr>
        <p:txBody>
          <a:bodyPr>
            <a:normAutofit/>
          </a:bodyPr>
          <a:lstStyle/>
          <a:p>
            <a:r>
              <a:rPr lang="en-US" sz="3200" dirty="0">
                <a:cs typeface="+mj-cs"/>
              </a:rPr>
              <a:t>Writing system</a:t>
            </a:r>
            <a:endParaRPr lang="ar-EG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557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D8865-44B4-4C64-99A9-0EE449BD2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4062"/>
            <a:ext cx="10515600" cy="5332901"/>
          </a:xfrm>
        </p:spPr>
        <p:txBody>
          <a:bodyPr/>
          <a:lstStyle/>
          <a:p>
            <a:r>
              <a:rPr lang="en-US" dirty="0"/>
              <a:t>-Definition of writing system</a:t>
            </a:r>
          </a:p>
          <a:p>
            <a:r>
              <a:rPr lang="en-US"/>
              <a:t>-The </a:t>
            </a:r>
            <a:r>
              <a:rPr lang="en-US" dirty="0"/>
              <a:t>components of paragraph and essay</a:t>
            </a:r>
          </a:p>
          <a:p>
            <a:r>
              <a:rPr lang="en-US" dirty="0"/>
              <a:t>-What is clause?</a:t>
            </a:r>
          </a:p>
          <a:p>
            <a:r>
              <a:rPr lang="en-US" dirty="0"/>
              <a:t>-Types of clause  (independent clause and dependent clause)</a:t>
            </a:r>
          </a:p>
          <a:p>
            <a:r>
              <a:rPr lang="en-US" dirty="0"/>
              <a:t>General exercises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45615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ahmed hamouda</dc:creator>
  <cp:lastModifiedBy>ahmed hamouda</cp:lastModifiedBy>
  <cp:revision>6</cp:revision>
  <dcterms:created xsi:type="dcterms:W3CDTF">2020-10-19T11:34:02Z</dcterms:created>
  <dcterms:modified xsi:type="dcterms:W3CDTF">2020-12-30T10:55:15Z</dcterms:modified>
</cp:coreProperties>
</file>